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4" r:id="rId12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49980" y="3017520"/>
            <a:ext cx="489204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855" y="1340935"/>
            <a:ext cx="8640000" cy="531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51405" y="3717290"/>
            <a:ext cx="4029710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49145" y="4682490"/>
            <a:ext cx="251841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18945" y="5374005"/>
            <a:ext cx="321691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13305" y="6188710"/>
            <a:ext cx="598170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5" b="11489"/>
          <a:stretch>
            <a:fillRect/>
          </a:stretch>
        </p:blipFill>
        <p:spPr>
          <a:xfrm>
            <a:off x="1703705" y="693420"/>
            <a:ext cx="6027420" cy="72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139047" y="5976240"/>
            <a:ext cx="609523" cy="400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1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3082" y="2199975"/>
            <a:ext cx="556199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53476" y="4090527"/>
            <a:ext cx="194227" cy="36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08307" y="5026969"/>
            <a:ext cx="291342" cy="36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98965" y="5972245"/>
            <a:ext cx="300171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745"/>
            <a:ext cx="9270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2821" y="3684017"/>
            <a:ext cx="2681381" cy="31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94948" y="4510381"/>
            <a:ext cx="1610463" cy="2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94948" y="5295835"/>
            <a:ext cx="1773962" cy="36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37410" y="6020435"/>
            <a:ext cx="438658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844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15390" y="1539875"/>
            <a:ext cx="3773805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596515"/>
            <a:ext cx="1824990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30425"/>
            <a:ext cx="1923809" cy="4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536440"/>
            <a:ext cx="570293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52"/>
          <a:stretch>
            <a:fillRect/>
          </a:stretch>
        </p:blipFill>
        <p:spPr>
          <a:xfrm>
            <a:off x="335280" y="764540"/>
            <a:ext cx="8353515" cy="572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3755" y="2574290"/>
            <a:ext cx="5964555" cy="62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3755" y="3437890"/>
            <a:ext cx="5933440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2480" y="4360545"/>
            <a:ext cx="2732405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70560" y="4912360"/>
            <a:ext cx="8503285" cy="1574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44335" y="1700530"/>
            <a:ext cx="4923790" cy="214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/>
          <a:stretch>
            <a:fillRect/>
          </a:stretch>
        </p:blipFill>
        <p:spPr>
          <a:xfrm>
            <a:off x="1487805" y="764540"/>
            <a:ext cx="9378315" cy="480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43660" y="2564765"/>
            <a:ext cx="8791575" cy="209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55820" y="4730750"/>
            <a:ext cx="4424680" cy="193167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775460" y="5003165"/>
            <a:ext cx="963295" cy="859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2023-12-15T02:47:29Z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